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-1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1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0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3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24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87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8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09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5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15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3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3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98B2-E2DE-7948-AA1C-2318067BA4F9}" type="datetimeFigureOut">
              <a:rPr lang="fr-FR" smtClean="0"/>
              <a:t>25/09/19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2E4E-DDB3-E346-8800-6EA3B06250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00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05838" y="4366549"/>
            <a:ext cx="376341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fr-FR" sz="1200" smtClean="0">
                <a:solidFill>
                  <a:prstClr val="black"/>
                </a:solidFill>
                <a:latin typeface="Calibri"/>
              </a:rPr>
              <a:t>PROJET : </a:t>
            </a:r>
            <a:endParaRPr lang="fr-FR" sz="1200" dirty="0" smtClean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8788" y="2184506"/>
            <a:ext cx="3503461" cy="1615827"/>
          </a:xfrm>
          <a:prstGeom prst="rect">
            <a:avLst/>
          </a:prstGeom>
          <a:solidFill>
            <a:schemeClr val="tx2">
              <a:lumMod val="40000"/>
              <a:lumOff val="60000"/>
              <a:alpha val="7000"/>
            </a:schemeClr>
          </a:solidFill>
          <a:ln w="3810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4F81BD"/>
                </a:solidFill>
                <a:latin typeface="Calibri"/>
              </a:rPr>
              <a:t>ARTS PLASTIQUES</a:t>
            </a: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61072" y="3899690"/>
            <a:ext cx="3522927" cy="1277273"/>
          </a:xfrm>
          <a:prstGeom prst="rect">
            <a:avLst/>
          </a:prstGeom>
          <a:solidFill>
            <a:schemeClr val="tx2">
              <a:lumMod val="40000"/>
              <a:lumOff val="60000"/>
              <a:alpha val="7000"/>
            </a:schemeClr>
          </a:solidFill>
          <a:ln w="3810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4F81BD"/>
                </a:solidFill>
                <a:latin typeface="Calibri"/>
              </a:rPr>
              <a:t>EDUCATION MUSICALE</a:t>
            </a: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45586" y="5275419"/>
            <a:ext cx="3570551" cy="1446550"/>
          </a:xfrm>
          <a:prstGeom prst="rect">
            <a:avLst/>
          </a:prstGeom>
          <a:solidFill>
            <a:schemeClr val="tx2">
              <a:lumMod val="40000"/>
              <a:lumOff val="60000"/>
              <a:alpha val="7000"/>
            </a:schemeClr>
          </a:solidFill>
          <a:ln w="3810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 smtClean="0">
                <a:solidFill>
                  <a:srgbClr val="4F81BD"/>
                </a:solidFill>
                <a:latin typeface="Calibri"/>
              </a:rPr>
              <a:t>EDUCATION PHYSIQUE ET SPORTIVE</a:t>
            </a:r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 smtClean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 smtClean="0">
              <a:solidFill>
                <a:srgbClr val="4F81BD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22750" y="1482581"/>
            <a:ext cx="3741185" cy="2800766"/>
          </a:xfrm>
          <a:prstGeom prst="rect">
            <a:avLst/>
          </a:prstGeom>
          <a:solidFill>
            <a:srgbClr val="FF0000">
              <a:alpha val="15000"/>
            </a:srgbClr>
          </a:solidFill>
          <a:ln w="38100" cmpd="sng">
            <a:solidFill>
              <a:srgbClr val="B13B3C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 smtClean="0">
                <a:solidFill>
                  <a:srgbClr val="D42720"/>
                </a:solidFill>
                <a:latin typeface="Calibri"/>
              </a:rPr>
              <a:t>FRANÇAIS / LANGUES ET CULTURES DE L’ANTIQUITÉ</a:t>
            </a:r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8626" y="4916167"/>
            <a:ext cx="3716528" cy="1785104"/>
          </a:xfrm>
          <a:prstGeom prst="rect">
            <a:avLst/>
          </a:prstGeom>
          <a:solidFill>
            <a:srgbClr val="FF0000">
              <a:alpha val="15000"/>
            </a:srgbClr>
          </a:solidFill>
          <a:ln w="38100" cmpd="sng">
            <a:solidFill>
              <a:srgbClr val="B13B3C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D42720"/>
                </a:solidFill>
                <a:latin typeface="Calibri"/>
              </a:rPr>
              <a:t>LANGUES </a:t>
            </a:r>
            <a:r>
              <a:rPr lang="fr-FR" sz="1100" b="1" dirty="0" smtClean="0">
                <a:solidFill>
                  <a:srgbClr val="D42720"/>
                </a:solidFill>
                <a:latin typeface="Calibri"/>
              </a:rPr>
              <a:t>VIVANTES</a:t>
            </a:r>
          </a:p>
          <a:p>
            <a:pPr defTabSz="457200"/>
            <a:endParaRPr lang="fr-FR" sz="1100" b="1" dirty="0">
              <a:solidFill>
                <a:srgbClr val="D42720"/>
              </a:solidFill>
              <a:latin typeface="Calibri"/>
            </a:endParaRPr>
          </a:p>
          <a:p>
            <a:pPr defTabSz="457200"/>
            <a:r>
              <a:rPr lang="fr-FR" sz="11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 smtClean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defTabSz="457200"/>
            <a:endParaRPr lang="fr-FR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5631" y="5403155"/>
            <a:ext cx="3739982" cy="1277273"/>
          </a:xfrm>
          <a:prstGeom prst="rect">
            <a:avLst/>
          </a:prstGeom>
          <a:solidFill>
            <a:srgbClr val="607A37">
              <a:alpha val="10000"/>
            </a:srgbClr>
          </a:solidFill>
          <a:ln w="38100" cmpd="sng">
            <a:solidFill>
              <a:srgbClr val="607A37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607A37"/>
                </a:solidFill>
                <a:latin typeface="Calibri"/>
              </a:rPr>
              <a:t>MATHEMATIQUES</a:t>
            </a: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3375" y="4176744"/>
            <a:ext cx="3732238" cy="1107996"/>
          </a:xfrm>
          <a:prstGeom prst="rect">
            <a:avLst/>
          </a:prstGeom>
          <a:solidFill>
            <a:srgbClr val="607A37">
              <a:alpha val="10000"/>
            </a:srgbClr>
          </a:solidFill>
          <a:ln w="38100" cmpd="sng">
            <a:solidFill>
              <a:srgbClr val="607A37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607A37"/>
                </a:solidFill>
                <a:latin typeface="Calibri"/>
              </a:rPr>
              <a:t>TECHNOLOGIE</a:t>
            </a: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6405" y="2827520"/>
            <a:ext cx="3698875" cy="1277273"/>
          </a:xfrm>
          <a:prstGeom prst="rect">
            <a:avLst/>
          </a:prstGeom>
          <a:solidFill>
            <a:srgbClr val="607A37">
              <a:alpha val="10000"/>
            </a:srgbClr>
          </a:solidFill>
          <a:ln w="38100" cmpd="sng">
            <a:solidFill>
              <a:srgbClr val="607A37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607A37"/>
                </a:solidFill>
                <a:latin typeface="Calibri"/>
              </a:rPr>
              <a:t>SCIENCES PHYSIQUES</a:t>
            </a: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9251" y="1482582"/>
            <a:ext cx="3700874" cy="1277273"/>
          </a:xfrm>
          <a:prstGeom prst="rect">
            <a:avLst/>
          </a:prstGeom>
          <a:solidFill>
            <a:srgbClr val="607A37">
              <a:alpha val="10000"/>
            </a:srgbClr>
          </a:solidFill>
          <a:ln w="38100" cmpd="sng">
            <a:solidFill>
              <a:srgbClr val="607A37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rgbClr val="607A37"/>
                </a:solidFill>
                <a:latin typeface="Calibri"/>
              </a:rPr>
              <a:t>SCIENCES DE LA VIE ET DE LA TERRE</a:t>
            </a: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07A37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375" y="71407"/>
            <a:ext cx="7630559" cy="1277273"/>
          </a:xfrm>
          <a:prstGeom prst="rect">
            <a:avLst/>
          </a:prstGeom>
          <a:solidFill>
            <a:srgbClr val="6C4E91">
              <a:alpha val="16000"/>
            </a:srgbClr>
          </a:solidFill>
          <a:ln w="38100" cmpd="sng">
            <a:solidFill>
              <a:srgbClr val="6C4E9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 smtClean="0">
                <a:solidFill>
                  <a:srgbClr val="6C4E91"/>
                </a:solidFill>
                <a:latin typeface="Calibri"/>
              </a:rPr>
              <a:t>HISTOIRE-GEOGRAPHIE</a:t>
            </a:r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48788" y="112633"/>
            <a:ext cx="3487587" cy="1954381"/>
          </a:xfrm>
          <a:prstGeom prst="rect">
            <a:avLst/>
          </a:prstGeom>
          <a:solidFill>
            <a:srgbClr val="6C4E91">
              <a:alpha val="16000"/>
            </a:srgbClr>
          </a:solidFill>
          <a:ln w="38100" cmpd="sng">
            <a:solidFill>
              <a:srgbClr val="6C4E9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ENSEIGNEMENT MORAL ET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</a:rPr>
              <a:t>CIVIQUE / EDUCATION AUX MEDIAS / HISTOIRE DES ARTS </a:t>
            </a:r>
            <a:endParaRPr lang="fr-FR" sz="1100" b="1" dirty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  <a:p>
            <a:pPr defTabSz="457200"/>
            <a:endParaRPr lang="fr-FR" sz="1100" b="1" dirty="0">
              <a:solidFill>
                <a:srgbClr val="6C4E9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4041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</Words>
  <Application>Microsoft Macintosh PowerPoint</Application>
  <PresentationFormat>Personnalisé</PresentationFormat>
  <Paragraphs>73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MATHIEU</dc:creator>
  <cp:lastModifiedBy>Sophie Renaudin</cp:lastModifiedBy>
  <cp:revision>7</cp:revision>
  <dcterms:created xsi:type="dcterms:W3CDTF">2019-09-25T07:09:43Z</dcterms:created>
  <dcterms:modified xsi:type="dcterms:W3CDTF">2019-09-25T09:13:25Z</dcterms:modified>
</cp:coreProperties>
</file>