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</p:sldIdLst>
  <p:sldSz cx="10439400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560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2474395"/>
            <a:ext cx="8873490" cy="5263774"/>
          </a:xfrm>
        </p:spPr>
        <p:txBody>
          <a:bodyPr anchor="b"/>
          <a:lstStyle>
            <a:lvl1pPr algn="ctr">
              <a:defRPr sz="68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7941160"/>
            <a:ext cx="7829550" cy="3650342"/>
          </a:xfrm>
        </p:spPr>
        <p:txBody>
          <a:bodyPr/>
          <a:lstStyle>
            <a:lvl1pPr marL="0" indent="0" algn="ctr">
              <a:buNone/>
              <a:defRPr sz="2740"/>
            </a:lvl1pPr>
            <a:lvl2pPr marL="521985" indent="0" algn="ctr">
              <a:buNone/>
              <a:defRPr sz="2283"/>
            </a:lvl2pPr>
            <a:lvl3pPr marL="1043970" indent="0" algn="ctr">
              <a:buNone/>
              <a:defRPr sz="2055"/>
            </a:lvl3pPr>
            <a:lvl4pPr marL="1565956" indent="0" algn="ctr">
              <a:buNone/>
              <a:defRPr sz="1827"/>
            </a:lvl4pPr>
            <a:lvl5pPr marL="2087941" indent="0" algn="ctr">
              <a:buNone/>
              <a:defRPr sz="1827"/>
            </a:lvl5pPr>
            <a:lvl6pPr marL="2609926" indent="0" algn="ctr">
              <a:buNone/>
              <a:defRPr sz="1827"/>
            </a:lvl6pPr>
            <a:lvl7pPr marL="3131911" indent="0" algn="ctr">
              <a:buNone/>
              <a:defRPr sz="1827"/>
            </a:lvl7pPr>
            <a:lvl8pPr marL="3653897" indent="0" algn="ctr">
              <a:buNone/>
              <a:defRPr sz="1827"/>
            </a:lvl8pPr>
            <a:lvl9pPr marL="4175882" indent="0" algn="ctr">
              <a:buNone/>
              <a:defRPr sz="182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0A6C-76C9-493B-A7E2-DE61E79B7BAD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81E1-19AC-4178-84BA-87CD44913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74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0A6C-76C9-493B-A7E2-DE61E79B7BAD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81E1-19AC-4178-84BA-87CD44913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67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804966"/>
            <a:ext cx="2250996" cy="1281295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804966"/>
            <a:ext cx="6622494" cy="128129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0A6C-76C9-493B-A7E2-DE61E79B7BAD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81E1-19AC-4178-84BA-87CD44913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97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0A6C-76C9-493B-A7E2-DE61E79B7BAD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81E1-19AC-4178-84BA-87CD44913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41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3769342"/>
            <a:ext cx="9003983" cy="6289229"/>
          </a:xfrm>
        </p:spPr>
        <p:txBody>
          <a:bodyPr anchor="b"/>
          <a:lstStyle>
            <a:lvl1pPr>
              <a:defRPr sz="68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10118069"/>
            <a:ext cx="9003983" cy="3307357"/>
          </a:xfrm>
        </p:spPr>
        <p:txBody>
          <a:bodyPr/>
          <a:lstStyle>
            <a:lvl1pPr marL="0" indent="0">
              <a:buNone/>
              <a:defRPr sz="2740">
                <a:solidFill>
                  <a:schemeClr val="tx1">
                    <a:tint val="82000"/>
                  </a:schemeClr>
                </a:solidFill>
              </a:defRPr>
            </a:lvl1pPr>
            <a:lvl2pPr marL="521985" indent="0">
              <a:buNone/>
              <a:defRPr sz="2283">
                <a:solidFill>
                  <a:schemeClr val="tx1">
                    <a:tint val="82000"/>
                  </a:schemeClr>
                </a:solidFill>
              </a:defRPr>
            </a:lvl2pPr>
            <a:lvl3pPr marL="1043970" indent="0">
              <a:buNone/>
              <a:defRPr sz="2055">
                <a:solidFill>
                  <a:schemeClr val="tx1">
                    <a:tint val="82000"/>
                  </a:schemeClr>
                </a:solidFill>
              </a:defRPr>
            </a:lvl3pPr>
            <a:lvl4pPr marL="1565956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4pPr>
            <a:lvl5pPr marL="2087941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5pPr>
            <a:lvl6pPr marL="2609926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6pPr>
            <a:lvl7pPr marL="3131911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7pPr>
            <a:lvl8pPr marL="3653897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8pPr>
            <a:lvl9pPr marL="4175882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0A6C-76C9-493B-A7E2-DE61E79B7BAD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81E1-19AC-4178-84BA-87CD44913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092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4024827"/>
            <a:ext cx="4436745" cy="959308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4024827"/>
            <a:ext cx="4436745" cy="959308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0A6C-76C9-493B-A7E2-DE61E79B7BAD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81E1-19AC-4178-84BA-87CD44913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96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804969"/>
            <a:ext cx="9003983" cy="292237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3706342"/>
            <a:ext cx="4416355" cy="1816421"/>
          </a:xfrm>
        </p:spPr>
        <p:txBody>
          <a:bodyPr anchor="b"/>
          <a:lstStyle>
            <a:lvl1pPr marL="0" indent="0">
              <a:buNone/>
              <a:defRPr sz="2740" b="1"/>
            </a:lvl1pPr>
            <a:lvl2pPr marL="521985" indent="0">
              <a:buNone/>
              <a:defRPr sz="2283" b="1"/>
            </a:lvl2pPr>
            <a:lvl3pPr marL="1043970" indent="0">
              <a:buNone/>
              <a:defRPr sz="2055" b="1"/>
            </a:lvl3pPr>
            <a:lvl4pPr marL="1565956" indent="0">
              <a:buNone/>
              <a:defRPr sz="1827" b="1"/>
            </a:lvl4pPr>
            <a:lvl5pPr marL="2087941" indent="0">
              <a:buNone/>
              <a:defRPr sz="1827" b="1"/>
            </a:lvl5pPr>
            <a:lvl6pPr marL="2609926" indent="0">
              <a:buNone/>
              <a:defRPr sz="1827" b="1"/>
            </a:lvl6pPr>
            <a:lvl7pPr marL="3131911" indent="0">
              <a:buNone/>
              <a:defRPr sz="1827" b="1"/>
            </a:lvl7pPr>
            <a:lvl8pPr marL="3653897" indent="0">
              <a:buNone/>
              <a:defRPr sz="1827" b="1"/>
            </a:lvl8pPr>
            <a:lvl9pPr marL="4175882" indent="0">
              <a:buNone/>
              <a:defRPr sz="182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5522763"/>
            <a:ext cx="4416355" cy="812315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3706342"/>
            <a:ext cx="4438105" cy="1816421"/>
          </a:xfrm>
        </p:spPr>
        <p:txBody>
          <a:bodyPr anchor="b"/>
          <a:lstStyle>
            <a:lvl1pPr marL="0" indent="0">
              <a:buNone/>
              <a:defRPr sz="2740" b="1"/>
            </a:lvl1pPr>
            <a:lvl2pPr marL="521985" indent="0">
              <a:buNone/>
              <a:defRPr sz="2283" b="1"/>
            </a:lvl2pPr>
            <a:lvl3pPr marL="1043970" indent="0">
              <a:buNone/>
              <a:defRPr sz="2055" b="1"/>
            </a:lvl3pPr>
            <a:lvl4pPr marL="1565956" indent="0">
              <a:buNone/>
              <a:defRPr sz="1827" b="1"/>
            </a:lvl4pPr>
            <a:lvl5pPr marL="2087941" indent="0">
              <a:buNone/>
              <a:defRPr sz="1827" b="1"/>
            </a:lvl5pPr>
            <a:lvl6pPr marL="2609926" indent="0">
              <a:buNone/>
              <a:defRPr sz="1827" b="1"/>
            </a:lvl6pPr>
            <a:lvl7pPr marL="3131911" indent="0">
              <a:buNone/>
              <a:defRPr sz="1827" b="1"/>
            </a:lvl7pPr>
            <a:lvl8pPr marL="3653897" indent="0">
              <a:buNone/>
              <a:defRPr sz="1827" b="1"/>
            </a:lvl8pPr>
            <a:lvl9pPr marL="4175882" indent="0">
              <a:buNone/>
              <a:defRPr sz="182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5522763"/>
            <a:ext cx="4438105" cy="812315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0A6C-76C9-493B-A7E2-DE61E79B7BAD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81E1-19AC-4178-84BA-87CD44913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241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0A6C-76C9-493B-A7E2-DE61E79B7BAD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81E1-19AC-4178-84BA-87CD44913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03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0A6C-76C9-493B-A7E2-DE61E79B7BAD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81E1-19AC-4178-84BA-87CD44913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58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1007957"/>
            <a:ext cx="3366978" cy="3527848"/>
          </a:xfrm>
        </p:spPr>
        <p:txBody>
          <a:bodyPr anchor="b"/>
          <a:lstStyle>
            <a:lvl1pPr>
              <a:defRPr sz="365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2176910"/>
            <a:ext cx="5284946" cy="10744538"/>
          </a:xfrm>
        </p:spPr>
        <p:txBody>
          <a:bodyPr/>
          <a:lstStyle>
            <a:lvl1pPr>
              <a:defRPr sz="3653"/>
            </a:lvl1pPr>
            <a:lvl2pPr>
              <a:defRPr sz="3197"/>
            </a:lvl2pPr>
            <a:lvl3pPr>
              <a:defRPr sz="2740"/>
            </a:lvl3pPr>
            <a:lvl4pPr>
              <a:defRPr sz="2283"/>
            </a:lvl4pPr>
            <a:lvl5pPr>
              <a:defRPr sz="2283"/>
            </a:lvl5pPr>
            <a:lvl6pPr>
              <a:defRPr sz="2283"/>
            </a:lvl6pPr>
            <a:lvl7pPr>
              <a:defRPr sz="2283"/>
            </a:lvl7pPr>
            <a:lvl8pPr>
              <a:defRPr sz="2283"/>
            </a:lvl8pPr>
            <a:lvl9pPr>
              <a:defRPr sz="228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4535805"/>
            <a:ext cx="3366978" cy="8403140"/>
          </a:xfrm>
        </p:spPr>
        <p:txBody>
          <a:bodyPr/>
          <a:lstStyle>
            <a:lvl1pPr marL="0" indent="0">
              <a:buNone/>
              <a:defRPr sz="1827"/>
            </a:lvl1pPr>
            <a:lvl2pPr marL="521985" indent="0">
              <a:buNone/>
              <a:defRPr sz="1598"/>
            </a:lvl2pPr>
            <a:lvl3pPr marL="1043970" indent="0">
              <a:buNone/>
              <a:defRPr sz="1370"/>
            </a:lvl3pPr>
            <a:lvl4pPr marL="1565956" indent="0">
              <a:buNone/>
              <a:defRPr sz="1142"/>
            </a:lvl4pPr>
            <a:lvl5pPr marL="2087941" indent="0">
              <a:buNone/>
              <a:defRPr sz="1142"/>
            </a:lvl5pPr>
            <a:lvl6pPr marL="2609926" indent="0">
              <a:buNone/>
              <a:defRPr sz="1142"/>
            </a:lvl6pPr>
            <a:lvl7pPr marL="3131911" indent="0">
              <a:buNone/>
              <a:defRPr sz="1142"/>
            </a:lvl7pPr>
            <a:lvl8pPr marL="3653897" indent="0">
              <a:buNone/>
              <a:defRPr sz="1142"/>
            </a:lvl8pPr>
            <a:lvl9pPr marL="4175882" indent="0">
              <a:buNone/>
              <a:defRPr sz="114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0A6C-76C9-493B-A7E2-DE61E79B7BAD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81E1-19AC-4178-84BA-87CD44913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3589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1007957"/>
            <a:ext cx="3366978" cy="3527848"/>
          </a:xfrm>
        </p:spPr>
        <p:txBody>
          <a:bodyPr anchor="b"/>
          <a:lstStyle>
            <a:lvl1pPr>
              <a:defRPr sz="365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2176910"/>
            <a:ext cx="5284946" cy="10744538"/>
          </a:xfrm>
        </p:spPr>
        <p:txBody>
          <a:bodyPr anchor="t"/>
          <a:lstStyle>
            <a:lvl1pPr marL="0" indent="0">
              <a:buNone/>
              <a:defRPr sz="3653"/>
            </a:lvl1pPr>
            <a:lvl2pPr marL="521985" indent="0">
              <a:buNone/>
              <a:defRPr sz="3197"/>
            </a:lvl2pPr>
            <a:lvl3pPr marL="1043970" indent="0">
              <a:buNone/>
              <a:defRPr sz="2740"/>
            </a:lvl3pPr>
            <a:lvl4pPr marL="1565956" indent="0">
              <a:buNone/>
              <a:defRPr sz="2283"/>
            </a:lvl4pPr>
            <a:lvl5pPr marL="2087941" indent="0">
              <a:buNone/>
              <a:defRPr sz="2283"/>
            </a:lvl5pPr>
            <a:lvl6pPr marL="2609926" indent="0">
              <a:buNone/>
              <a:defRPr sz="2283"/>
            </a:lvl6pPr>
            <a:lvl7pPr marL="3131911" indent="0">
              <a:buNone/>
              <a:defRPr sz="2283"/>
            </a:lvl7pPr>
            <a:lvl8pPr marL="3653897" indent="0">
              <a:buNone/>
              <a:defRPr sz="2283"/>
            </a:lvl8pPr>
            <a:lvl9pPr marL="4175882" indent="0">
              <a:buNone/>
              <a:defRPr sz="228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4535805"/>
            <a:ext cx="3366978" cy="8403140"/>
          </a:xfrm>
        </p:spPr>
        <p:txBody>
          <a:bodyPr/>
          <a:lstStyle>
            <a:lvl1pPr marL="0" indent="0">
              <a:buNone/>
              <a:defRPr sz="1827"/>
            </a:lvl1pPr>
            <a:lvl2pPr marL="521985" indent="0">
              <a:buNone/>
              <a:defRPr sz="1598"/>
            </a:lvl2pPr>
            <a:lvl3pPr marL="1043970" indent="0">
              <a:buNone/>
              <a:defRPr sz="1370"/>
            </a:lvl3pPr>
            <a:lvl4pPr marL="1565956" indent="0">
              <a:buNone/>
              <a:defRPr sz="1142"/>
            </a:lvl4pPr>
            <a:lvl5pPr marL="2087941" indent="0">
              <a:buNone/>
              <a:defRPr sz="1142"/>
            </a:lvl5pPr>
            <a:lvl6pPr marL="2609926" indent="0">
              <a:buNone/>
              <a:defRPr sz="1142"/>
            </a:lvl6pPr>
            <a:lvl7pPr marL="3131911" indent="0">
              <a:buNone/>
              <a:defRPr sz="1142"/>
            </a:lvl7pPr>
            <a:lvl8pPr marL="3653897" indent="0">
              <a:buNone/>
              <a:defRPr sz="1142"/>
            </a:lvl8pPr>
            <a:lvl9pPr marL="4175882" indent="0">
              <a:buNone/>
              <a:defRPr sz="114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0A6C-76C9-493B-A7E2-DE61E79B7BAD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81E1-19AC-4178-84BA-87CD44913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1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804969"/>
            <a:ext cx="9003983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4024827"/>
            <a:ext cx="9003983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14013401"/>
            <a:ext cx="2348865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7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370A6C-76C9-493B-A7E2-DE61E79B7BAD}" type="datetimeFigureOut">
              <a:rPr lang="fr-FR" smtClean="0"/>
              <a:t>27/12/2023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14013401"/>
            <a:ext cx="352329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7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14013401"/>
            <a:ext cx="2348865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7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3381E1-19AC-4178-84BA-87CD44913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54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43970" rtl="0" eaLnBrk="1" latinLnBrk="0" hangingPunct="1">
        <a:lnSpc>
          <a:spcPct val="90000"/>
        </a:lnSpc>
        <a:spcBef>
          <a:spcPct val="0"/>
        </a:spcBef>
        <a:buNone/>
        <a:defRPr sz="50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0993" indent="-260993" algn="l" defTabSz="1043970" rtl="0" eaLnBrk="1" latinLnBrk="0" hangingPunct="1">
        <a:lnSpc>
          <a:spcPct val="90000"/>
        </a:lnSpc>
        <a:spcBef>
          <a:spcPts val="1142"/>
        </a:spcBef>
        <a:buFont typeface="Arial" panose="020B0604020202020204" pitchFamily="34" charset="0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1pPr>
      <a:lvl2pPr marL="782978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63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283" kern="1200">
          <a:solidFill>
            <a:schemeClr val="tx1"/>
          </a:solidFill>
          <a:latin typeface="+mn-lt"/>
          <a:ea typeface="+mn-ea"/>
          <a:cs typeface="+mn-cs"/>
        </a:defRPr>
      </a:lvl3pPr>
      <a:lvl4pPr marL="1826948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4pPr>
      <a:lvl5pPr marL="2348934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5pPr>
      <a:lvl6pPr marL="2870919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6pPr>
      <a:lvl7pPr marL="3392904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7pPr>
      <a:lvl8pPr marL="3914889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8pPr>
      <a:lvl9pPr marL="4436875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1pPr>
      <a:lvl2pPr marL="521985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2pPr>
      <a:lvl3pPr marL="1043970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3pPr>
      <a:lvl4pPr marL="1565956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4pPr>
      <a:lvl5pPr marL="2087941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5pPr>
      <a:lvl6pPr marL="2609926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6pPr>
      <a:lvl7pPr marL="3131911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7pPr>
      <a:lvl8pPr marL="3653897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8pPr>
      <a:lvl9pPr marL="4175882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164CB4F-4A25-786F-975E-D216D97C023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21208803">
            <a:off x="417290" y="417797"/>
            <a:ext cx="5624945" cy="1569660"/>
          </a:xfrm>
          <a:prstGeom prst="rect">
            <a:avLst/>
          </a:prstGeom>
          <a:solidFill>
            <a:srgbClr val="FFFF0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REPONSE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</p:txBody>
      </p:sp>
      <p:pic>
        <p:nvPicPr>
          <p:cNvPr id="2" name="Picture 2" descr="punaise png 10 free Cliparts | Download images on Clipground 2023">
            <a:extLst>
              <a:ext uri="{FF2B5EF4-FFF2-40B4-BE49-F238E27FC236}">
                <a16:creationId xmlns:a16="http://schemas.microsoft.com/office/drawing/2014/main" id="{12ED7ED2-11D6-77AC-1B75-5BEC8C38B7B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01" y="368107"/>
            <a:ext cx="1015713" cy="101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6F94585A-ECC0-AC65-8BA4-D0EAE55DB426}"/>
              </a:ext>
            </a:extLst>
          </p:cNvPr>
          <p:cNvSpPr txBox="1"/>
          <p:nvPr/>
        </p:nvSpPr>
        <p:spPr>
          <a:xfrm>
            <a:off x="157609" y="3982961"/>
            <a:ext cx="10109660" cy="427809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NOM : 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3200" b="1" dirty="0">
                <a:solidFill>
                  <a:prstClr val="black"/>
                </a:solidFill>
                <a:latin typeface="Abadi" panose="020B0604020104020204" pitchFamily="34" charset="0"/>
              </a:rPr>
              <a:t>PRENOM :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2400" b="1" dirty="0">
                <a:solidFill>
                  <a:prstClr val="black"/>
                </a:solidFill>
                <a:latin typeface="Abadi" panose="020B0604020104020204" pitchFamily="34" charset="0"/>
              </a:rPr>
              <a:t>Personnes qui accompagnent (Indiquer ci-contre, le nombre) :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FR" b="1" dirty="0">
              <a:solidFill>
                <a:prstClr val="black"/>
              </a:solidFill>
              <a:latin typeface="Abadi" panose="020B0604020104020204" pitchFamily="34" charset="0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FR" sz="2400" b="1" dirty="0">
              <a:solidFill>
                <a:prstClr val="black"/>
              </a:solidFill>
              <a:latin typeface="Abadi" panose="020B0604020104020204" pitchFamily="34" charset="0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FR" sz="2400" b="1" i="1" u="sng" dirty="0">
              <a:solidFill>
                <a:prstClr val="black"/>
              </a:solidFill>
              <a:latin typeface="Abadi" panose="020B0604020104020204" pitchFamily="34" charset="0"/>
            </a:endParaRP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b="1" i="1" dirty="0">
                <a:solidFill>
                  <a:prstClr val="black"/>
                </a:solidFill>
                <a:latin typeface="Abadi" panose="020B0604020104020204" pitchFamily="34" charset="0"/>
              </a:rPr>
              <a:t>            </a:t>
            </a:r>
            <a:r>
              <a:rPr lang="fr-FR" sz="2400" b="1" i="1" u="sng" dirty="0">
                <a:solidFill>
                  <a:prstClr val="black"/>
                </a:solidFill>
                <a:latin typeface="Abadi" panose="020B0604020104020204" pitchFamily="34" charset="0"/>
              </a:rPr>
              <a:t>Assistera au vernissage le jeudi 18 janvier 2024 à 17h</a:t>
            </a:r>
            <a:endParaRPr lang="fr-FR" sz="2400" i="1" u="sng" dirty="0">
              <a:solidFill>
                <a:prstClr val="black"/>
              </a:solidFill>
              <a:latin typeface="Abadi" panose="020B0604020104020204" pitchFamily="34" charset="0"/>
            </a:endParaRP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FR" dirty="0">
              <a:solidFill>
                <a:prstClr val="black"/>
              </a:solidFill>
              <a:latin typeface="Abadi" panose="020B0604020104020204" pitchFamily="34" charset="0"/>
            </a:endParaRP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  <a:p>
            <a:pPr marL="285750" marR="0" lvl="0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Envoyer le Formulaire de Réponse sur l’adresse mail (lesessartslatournelle@gmail.com).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85C19E6-33F2-1AFD-2590-F42E2FB88B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6364" y="9979189"/>
            <a:ext cx="9732151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Black" panose="020B0004020202020204" pitchFamily="34" charset="0"/>
                <a:ea typeface="+mn-ea"/>
                <a:cs typeface="+mn-cs"/>
              </a:rPr>
              <a:t>LAC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79A4D10-7B2A-7C50-CF28-1365B780CE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3201" y="10767709"/>
            <a:ext cx="7091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LES ESS</a:t>
            </a: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’</a:t>
            </a: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ARTS </a:t>
            </a: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+mn-ea"/>
                <a:cs typeface="+mn-cs"/>
              </a:rPr>
              <a:t>LYCEE LA TOURNELLE</a:t>
            </a:r>
          </a:p>
        </p:txBody>
      </p:sp>
      <p:pic>
        <p:nvPicPr>
          <p:cNvPr id="9" name="Image 8" descr="Une image contenant meubles, chaise&#10;&#10;Description générée automatiquement">
            <a:extLst>
              <a:ext uri="{FF2B5EF4-FFF2-40B4-BE49-F238E27FC236}">
                <a16:creationId xmlns:a16="http://schemas.microsoft.com/office/drawing/2014/main" id="{CB61B568-347A-167A-6B1A-D3C33110832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8111" r="94333">
                        <a14:foregroundMark x1="8222" y1="63222" x2="8222" y2="63222"/>
                        <a14:foregroundMark x1="94333" y1="70889" x2="94333" y2="70889"/>
                        <a14:backgroundMark x1="37667" y1="49889" x2="37667" y2="49889"/>
                        <a14:backgroundMark x1="38000" y1="45667" x2="38000" y2="45667"/>
                        <a14:backgroundMark x1="38222" y1="45111" x2="38222" y2="45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853" y="12249732"/>
            <a:ext cx="1499213" cy="149921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" name="Triangle isocèle 9">
            <a:extLst>
              <a:ext uri="{FF2B5EF4-FFF2-40B4-BE49-F238E27FC236}">
                <a16:creationId xmlns:a16="http://schemas.microsoft.com/office/drawing/2014/main" id="{9AD2404D-440A-C9E0-26F2-7FEE6C6CC69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380271" y="12249732"/>
            <a:ext cx="717754" cy="1230294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09204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661</TotalTime>
  <Words>48</Words>
  <Application>Microsoft Office PowerPoint</Application>
  <PresentationFormat>Personnalisé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Abadi</vt:lpstr>
      <vt:lpstr>Abadi Extra Light</vt:lpstr>
      <vt:lpstr>Aptos</vt:lpstr>
      <vt:lpstr>Aptos Black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Apncystudio Artgallery</dc:creator>
  <cp:lastModifiedBy>Apncystudio Artgallery</cp:lastModifiedBy>
  <cp:revision>17</cp:revision>
  <dcterms:created xsi:type="dcterms:W3CDTF">2023-11-18T19:35:56Z</dcterms:created>
  <dcterms:modified xsi:type="dcterms:W3CDTF">2023-12-27T18:35:39Z</dcterms:modified>
</cp:coreProperties>
</file>